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c4d49776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c4d49776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c4d49776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c4d49776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c4d49776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c4d49776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c4d49776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c4d49776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c4d49776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c4d49776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c4d49776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c4d49776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c4d49776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c4d49776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69409c30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69409c30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69409c30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69409c3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5281bd83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5281bd83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583b0e6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583b0e6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69409c30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69409c30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583b0e6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583b0e6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5a42c42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5a42c42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c4d4977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c4d4977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c4d4977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c4d4977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4d49776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4d4977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open-city.org.uk/open-house-festival-2024" TargetMode="External"/><Relationship Id="rId4" Type="http://schemas.openxmlformats.org/officeDocument/2006/relationships/hyperlink" Target="https://open-city.org.uk/step-by-step" TargetMode="External"/><Relationship Id="rId5" Type="http://schemas.openxmlformats.org/officeDocument/2006/relationships/hyperlink" Target="https://rb.gy/y3y45z" TargetMode="External"/><Relationship Id="rId6" Type="http://schemas.openxmlformats.org/officeDocument/2006/relationships/hyperlink" Target="https://rb.gy/xo1woc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e/2PACX-1vRAASgkMfUGsHxUKG6SDUn99d8WC3KDPuclH9V6oTdlOSlr9OhNLh6Mea85cjTePNqBc5o88am7e6x5/pub" TargetMode="External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510175" y="2571750"/>
            <a:ext cx="3506400" cy="20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77">
                <a:latin typeface="Roboto"/>
                <a:ea typeface="Roboto"/>
                <a:cs typeface="Roboto"/>
                <a:sym typeface="Roboto"/>
              </a:rPr>
              <a:t>Open House Festival Curatorial Criteria 2024</a:t>
            </a:r>
            <a:endParaRPr b="1" sz="4877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6400"/>
            <a:ext cx="5202150" cy="34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3987725" y="184425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Accessibility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About </a:t>
            </a: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removing barriers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Criteria lists examples, but other possibilities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3987725" y="1065600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you’re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opening a space for free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that isn’t usually open for free,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that’s enough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3987725" y="1065600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E.g.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points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opening +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point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a good ‘About’ section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3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3987725" y="1065600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your space is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usually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open for free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do a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little bit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extra for the festival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3987725" y="1065600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E.g.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points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giving a tour of the building 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point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a large print guide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3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3987725" y="1065600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you’re running a walking tour, you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also need access to buildings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 b="0" l="109" r="109" t="0"/>
          <a:stretch/>
        </p:blipFill>
        <p:spPr>
          <a:xfrm>
            <a:off x="0" y="0"/>
            <a:ext cx="34331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3987725" y="1065600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E.g.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points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the walking tour +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point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a good ‘About’ section </a:t>
            </a:r>
            <a:r>
              <a:rPr b="1"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3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109" r="109" t="0"/>
          <a:stretch/>
        </p:blipFill>
        <p:spPr>
          <a:xfrm>
            <a:off x="0" y="0"/>
            <a:ext cx="34331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688525" y="413950"/>
            <a:ext cx="7920300" cy="3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Useful things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Webpage -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https://open-city.org.uk/open-house-festival-2024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Video guide -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https://open-city.org.uk/step-by-step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Written guide -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https://rb.gy/y3y45z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Curatorial criteria -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https://rb.gy/xo1woc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3638"/>
            <a:ext cx="5515699" cy="36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/>
        </p:nvSpPr>
        <p:spPr>
          <a:xfrm>
            <a:off x="5893500" y="1223250"/>
            <a:ext cx="29919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1"/>
                </a:solidFill>
              </a:rPr>
              <a:t>Questions?</a:t>
            </a:r>
            <a:endParaRPr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58250" y="170550"/>
            <a:ext cx="41313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 we mean by ‘curatorial criteria’?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do we have them?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we apply the criteria?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look at the four sections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845" y="0"/>
            <a:ext cx="342815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813575" y="356600"/>
            <a:ext cx="5522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 we mean by ‘curatorial criteria’?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document, </a:t>
            </a:r>
            <a:r>
              <a:rPr lang="en-GB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here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we’re looking for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Scoring system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659850" y="366850"/>
            <a:ext cx="5727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do we have them?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Consistency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Transparency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Ensure that open days and events champion the festival’s mission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Structure our feedback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3864800" y="301225"/>
            <a:ext cx="5051400" cy="4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we apply the criteria?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looking at </a:t>
            </a:r>
            <a:r>
              <a:rPr b="1"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application forms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(not expressions of interest)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 for reasons to </a:t>
            </a:r>
            <a:r>
              <a:rPr b="1"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include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not to 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exclude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Scores of </a:t>
            </a:r>
            <a:r>
              <a:rPr b="1"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3+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are </a:t>
            </a:r>
            <a:r>
              <a:rPr b="1"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approved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 </a:t>
            </a:r>
            <a:r>
              <a:rPr b="1"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feedback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if not scoring at least 3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4281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008225" y="184425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four sections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Opening up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Animation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Accessibility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1728" r="1728" t="0"/>
          <a:stretch/>
        </p:blipFill>
        <p:spPr>
          <a:xfrm>
            <a:off x="0" y="0"/>
            <a:ext cx="34331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3998000" y="194675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Opening up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 the </a:t>
            </a: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usually inaccessible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 for </a:t>
            </a: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free</a:t>
            </a: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(if there’s usually a charge)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Providing one of these scores 2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4018475" y="194675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Char char="●"/>
            </a:pPr>
            <a:r>
              <a:rPr lang="en-GB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</a:t>
            </a:r>
            <a:r>
              <a:rPr b="1" lang="en-GB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Having something interesting to share</a:t>
            </a:r>
            <a:r>
              <a:rPr lang="en-GB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Char char="●"/>
            </a:pPr>
            <a:r>
              <a:rPr lang="en-GB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Introducing, interpreting, explaining the space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Char char="●"/>
            </a:pPr>
            <a:r>
              <a:rPr lang="en-GB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 about being an expert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Char char="●"/>
            </a:pPr>
            <a:r>
              <a:rPr b="1" lang="en-GB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Especially important if space usually open for free</a:t>
            </a:r>
            <a:endParaRPr b="1"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3297" l="0" r="0" t="3288"/>
          <a:stretch/>
        </p:blipFill>
        <p:spPr>
          <a:xfrm>
            <a:off x="0" y="0"/>
            <a:ext cx="34331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3987725" y="184425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Animation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Something </a:t>
            </a:r>
            <a:r>
              <a:rPr b="1"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happening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the 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space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Doesn’t need to relate to the space thematically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Might be </a:t>
            </a:r>
            <a:r>
              <a:rPr b="1"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about the community or organisation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that uses the space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Especially important if space usually open for free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3433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